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2" r:id="rId2"/>
    <p:sldId id="263" r:id="rId3"/>
    <p:sldId id="267" r:id="rId4"/>
    <p:sldId id="269" r:id="rId5"/>
    <p:sldId id="270" r:id="rId6"/>
    <p:sldId id="271" r:id="rId7"/>
    <p:sldId id="272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6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4225069-5F8E-F141-BD2A-DB75A30BB5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9E9E8E0-90C8-0642-B2ED-7E40ABA74A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D88BE9E-6BFE-4540-BFF1-8B971F66C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01470-8FEA-FF43-92C7-1724C42DD879}" type="datetimeFigureOut">
              <a:rPr kumimoji="1" lang="zh-CN" altLang="en-US" smtClean="0"/>
              <a:t>2022/6/13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C51216F-3201-C746-83FB-9A53D5BC21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D454395-DE1E-B540-B719-589E35A61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717E5-276B-554A-AA2C-0EF05A42282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066165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2BFD1F-1098-454B-82DD-1CDE4D405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39E30A8-6796-BC43-A968-0BDF6B888F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49A6B74-0DE7-8B4A-99B8-23861AD456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01470-8FEA-FF43-92C7-1724C42DD879}" type="datetimeFigureOut">
              <a:rPr kumimoji="1" lang="zh-CN" altLang="en-US" smtClean="0"/>
              <a:t>2022/6/13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E94706D-DE4F-C34D-99F8-583DEB679F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EFAF883-40DB-7544-82B4-CA2FE9CB6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717E5-276B-554A-AA2C-0EF05A42282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997348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3BE6786-9424-4349-AE0C-840DE95E54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FDBBD2F-C33E-314F-B2F1-6D3F6F613F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777D0C9-208A-2541-B802-146FF4682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01470-8FEA-FF43-92C7-1724C42DD879}" type="datetimeFigureOut">
              <a:rPr kumimoji="1" lang="zh-CN" altLang="en-US" smtClean="0"/>
              <a:t>2022/6/13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F708E82-F984-E04D-8D21-24D27F1EED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9F88A70-9616-3A47-B639-3C46F481A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717E5-276B-554A-AA2C-0EF05A42282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903759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4759591-4760-DA4F-B67B-0CF40B408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48FB643-D54A-8749-8301-99B2DEBC02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A5D28AD-BB0E-F841-8797-59FEFC3A5A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01470-8FEA-FF43-92C7-1724C42DD879}" type="datetimeFigureOut">
              <a:rPr kumimoji="1" lang="zh-CN" altLang="en-US" smtClean="0"/>
              <a:t>2022/6/13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C854F21-8064-3745-AE31-C34F7783F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65BA26C-8283-6142-B532-089A69BCA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717E5-276B-554A-AA2C-0EF05A42282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907496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F931B4-8C46-9C4E-BE39-169D53373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F438390-DC10-D046-A662-9743074A3B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C48D88D-0376-3C4D-AFD7-D2C98F610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01470-8FEA-FF43-92C7-1724C42DD879}" type="datetimeFigureOut">
              <a:rPr kumimoji="1" lang="zh-CN" altLang="en-US" smtClean="0"/>
              <a:t>2022/6/13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E80A3D9-FEC9-8244-8F57-9300274D8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1E3C739-52DC-E245-90E0-513520952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717E5-276B-554A-AA2C-0EF05A42282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144528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8E66E9-D442-4E45-BE5E-85D954109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8E60938-1679-5F47-AE29-A586A87352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B4DC2C2-AC9F-D249-A8C4-E310D8B871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51D8653-7FC1-7A47-8FB8-802B1E8D1C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01470-8FEA-FF43-92C7-1724C42DD879}" type="datetimeFigureOut">
              <a:rPr kumimoji="1" lang="zh-CN" altLang="en-US" smtClean="0"/>
              <a:t>2022/6/13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12316FB-474C-984E-ADB3-51F1C98FA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4AA6237-49B6-8041-A4CC-27073CAE3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717E5-276B-554A-AA2C-0EF05A42282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220934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9B9885-60FE-D04C-B6BF-5691382636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3609968-8161-8742-9B56-E6C5B64E5B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E312EE3-5B8C-4F4D-BC91-F54D4CD1B6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DB4470A-B8D2-8B47-8526-C0B1228175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B9E358B-F03F-4545-A328-B7B602684E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938CA91-45D9-C643-82BC-0CB1A93998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01470-8FEA-FF43-92C7-1724C42DD879}" type="datetimeFigureOut">
              <a:rPr kumimoji="1" lang="zh-CN" altLang="en-US" smtClean="0"/>
              <a:t>2022/6/13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24C8BE0-1AFE-ED4A-97E4-8958EC8E5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8A17686-AC3E-F64D-8516-6AD229DDFD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717E5-276B-554A-AA2C-0EF05A42282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182301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7F4D3F-DF8C-A542-8B98-1CC8018E0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2A22D70-FCBF-9749-BA28-C5F77F848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01470-8FEA-FF43-92C7-1724C42DD879}" type="datetimeFigureOut">
              <a:rPr kumimoji="1" lang="zh-CN" altLang="en-US" smtClean="0"/>
              <a:t>2022/6/13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BBEDBD5-DB32-AD4A-A688-FE898940E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C667CA3-ED85-5549-8B08-DF17F9FDA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717E5-276B-554A-AA2C-0EF05A42282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95740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A4CA3CD-CCD7-A14A-B732-3E4DDB537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01470-8FEA-FF43-92C7-1724C42DD879}" type="datetimeFigureOut">
              <a:rPr kumimoji="1" lang="zh-CN" altLang="en-US" smtClean="0"/>
              <a:t>2022/6/13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E47913A-ECA6-8F42-9AE1-2206BF595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9BFC0BD-F3BD-3D4F-B001-8A5DD8590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717E5-276B-554A-AA2C-0EF05A42282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805210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CF0F1E-99E7-B348-A591-7D046112B7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0D9211C-3CF5-4748-9D4C-CA2A66539D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888100F-8944-F744-A182-C2636362B1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B32DF41-942A-C844-883C-A64B687122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01470-8FEA-FF43-92C7-1724C42DD879}" type="datetimeFigureOut">
              <a:rPr kumimoji="1" lang="zh-CN" altLang="en-US" smtClean="0"/>
              <a:t>2022/6/13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76A835E-4603-984F-AB26-8E45288CFE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B4BD7A2-246F-0147-886F-97E540492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717E5-276B-554A-AA2C-0EF05A42282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303238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844BD28-13E9-6740-A4F1-4FB61168B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DA7DEF4-04DC-934E-9D32-220A32AA74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64C6A70-AAEF-E44E-98E7-1A1AACD0EE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00E06D4-91CF-9E45-BB65-415B0F8BC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01470-8FEA-FF43-92C7-1724C42DD879}" type="datetimeFigureOut">
              <a:rPr kumimoji="1" lang="zh-CN" altLang="en-US" smtClean="0"/>
              <a:t>2022/6/13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3FEECD5-7914-224F-9B90-162BD4CA4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6B53FA4-82E9-1048-8E4E-EC0BA23E2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717E5-276B-554A-AA2C-0EF05A42282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160714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33EACD3-5144-4D45-A68E-082980F5D8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58DD420-3EE4-4C4F-83FE-9013DA6674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71F0180-CC7B-754F-BBD2-3FCBFE3E67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001470-8FEA-FF43-92C7-1724C42DD879}" type="datetimeFigureOut">
              <a:rPr kumimoji="1" lang="zh-CN" altLang="en-US" smtClean="0"/>
              <a:t>2022/6/13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02990EC-702C-E248-AE57-D81F2FFEB4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5D67E8D-57FD-224D-80EE-C8785F5219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717E5-276B-554A-AA2C-0EF05A42282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516199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3390232F-AB89-B14A-9F2E-6EDF0517DC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6217" y="0"/>
            <a:ext cx="9659566" cy="685800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7A44CABA-ECF9-8B47-9B80-351F6F79BD85}"/>
              </a:ext>
            </a:extLst>
          </p:cNvPr>
          <p:cNvSpPr/>
          <p:nvPr/>
        </p:nvSpPr>
        <p:spPr>
          <a:xfrm>
            <a:off x="8847438" y="1532238"/>
            <a:ext cx="1692876" cy="32127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658817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EDAC52F5-D637-EF45-A1A4-2F7D3CE2C1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6217" y="0"/>
            <a:ext cx="9659566" cy="6858000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67D9C489-95FE-994B-A24D-CA1BDC427CB3}"/>
              </a:ext>
            </a:extLst>
          </p:cNvPr>
          <p:cNvSpPr/>
          <p:nvPr/>
        </p:nvSpPr>
        <p:spPr>
          <a:xfrm>
            <a:off x="5034337" y="3010328"/>
            <a:ext cx="1808252" cy="116098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00179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E63CE4D-F0CD-3047-8AFD-2DE9D03E87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5AFC3197-6707-0545-B77F-A720899E9840}"/>
              </a:ext>
            </a:extLst>
          </p:cNvPr>
          <p:cNvSpPr/>
          <p:nvPr/>
        </p:nvSpPr>
        <p:spPr>
          <a:xfrm>
            <a:off x="7181636" y="760288"/>
            <a:ext cx="2219218" cy="200346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01481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08FD4AF5-E742-024F-8FB9-D560604CC3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C77D721A-75E7-4345-8EE2-0CBABACA4D79}"/>
              </a:ext>
            </a:extLst>
          </p:cNvPr>
          <p:cNvSpPr/>
          <p:nvPr/>
        </p:nvSpPr>
        <p:spPr>
          <a:xfrm>
            <a:off x="1952090" y="2876764"/>
            <a:ext cx="986319" cy="55223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257065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DC173277-5993-E04D-8A6C-F0C6AE8E9C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068942C8-254D-CF40-8BFA-6A51929F62D9}"/>
              </a:ext>
            </a:extLst>
          </p:cNvPr>
          <p:cNvSpPr/>
          <p:nvPr/>
        </p:nvSpPr>
        <p:spPr>
          <a:xfrm>
            <a:off x="0" y="2003461"/>
            <a:ext cx="1633591" cy="46233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2D31B2A-5BB6-1B4E-A1AA-CC4388E3D490}"/>
              </a:ext>
            </a:extLst>
          </p:cNvPr>
          <p:cNvSpPr txBox="1"/>
          <p:nvPr/>
        </p:nvSpPr>
        <p:spPr>
          <a:xfrm>
            <a:off x="1109608" y="2049963"/>
            <a:ext cx="267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1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A21BD60-402D-5449-A332-A61BBC72E9AA}"/>
              </a:ext>
            </a:extLst>
          </p:cNvPr>
          <p:cNvSpPr/>
          <p:nvPr/>
        </p:nvSpPr>
        <p:spPr>
          <a:xfrm>
            <a:off x="1633591" y="1438382"/>
            <a:ext cx="739739" cy="36987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3C46DEF-7513-EB4B-AED9-B653DF76E692}"/>
              </a:ext>
            </a:extLst>
          </p:cNvPr>
          <p:cNvSpPr txBox="1"/>
          <p:nvPr/>
        </p:nvSpPr>
        <p:spPr>
          <a:xfrm>
            <a:off x="2373330" y="1438920"/>
            <a:ext cx="297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2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70280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44C6E52-FC3C-574B-BFC6-B9A19D9133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9900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B5A3B1D4-09E3-8A4A-813A-E0667FCA81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099529" cy="685800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A2BF124C-89A8-2546-BCA9-1A9481816826}"/>
              </a:ext>
            </a:extLst>
          </p:cNvPr>
          <p:cNvSpPr/>
          <p:nvPr/>
        </p:nvSpPr>
        <p:spPr>
          <a:xfrm>
            <a:off x="3614282" y="1734389"/>
            <a:ext cx="934949" cy="114043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574381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2823</TotalTime>
  <Words>2</Words>
  <Application>Microsoft Macintosh PowerPoint</Application>
  <PresentationFormat>宽屏</PresentationFormat>
  <Paragraphs>2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1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心仪 宋</dc:creator>
  <cp:lastModifiedBy>心仪 宋</cp:lastModifiedBy>
  <cp:revision>4</cp:revision>
  <dcterms:created xsi:type="dcterms:W3CDTF">2021-10-18T01:38:56Z</dcterms:created>
  <dcterms:modified xsi:type="dcterms:W3CDTF">2022-06-13T09:41:06Z</dcterms:modified>
</cp:coreProperties>
</file>

<file path=docProps/thumbnail.jpeg>
</file>